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1pPr>
    <a:lvl2pPr marL="0" marR="0" indent="4572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2pPr>
    <a:lvl3pPr marL="0" marR="0" indent="9144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3pPr>
    <a:lvl4pPr marL="0" marR="0" indent="13716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4pPr>
    <a:lvl5pPr marL="0" marR="0" indent="18288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5pPr>
    <a:lvl6pPr marL="0" marR="0" indent="22860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6pPr>
    <a:lvl7pPr marL="0" marR="0" indent="27432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7pPr>
    <a:lvl8pPr marL="0" marR="0" indent="32004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8pPr>
    <a:lvl9pPr marL="0" marR="0" indent="365760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381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381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2" name="Line"/>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 name="Author and Date"/>
          <p:cNvSpPr txBox="1">
            <a:spLocks noGrp="1"/>
          </p:cNvSpPr>
          <p:nvPr>
            <p:ph type="body" sz="quarter" idx="21" hasCustomPrompt="1"/>
          </p:nvPr>
        </p:nvSpPr>
        <p:spPr>
          <a:xfrm>
            <a:off x="571500" y="12269258"/>
            <a:ext cx="23235147" cy="555245"/>
          </a:xfrm>
          <a:prstGeom prst="rect">
            <a:avLst/>
          </a:prstGeom>
        </p:spPr>
        <p:txBody>
          <a:bodyPr/>
          <a:lstStyle>
            <a:lvl1pPr defTabSz="825500">
              <a:lnSpc>
                <a:spcPct val="100000"/>
              </a:lnSpc>
              <a:tabLst/>
              <a:defRPr sz="2800" b="1" cap="all" spc="168">
                <a:solidFill>
                  <a:schemeClr val="accent4"/>
                </a:solidFill>
                <a:latin typeface="Founders Grotesk Condensed"/>
                <a:ea typeface="Founders Grotesk Condensed"/>
                <a:cs typeface="Founders Grotesk Condensed"/>
                <a:sym typeface="Founders Grotesk Condensed"/>
              </a:defRPr>
            </a:lvl1pPr>
          </a:lstStyle>
          <a:p>
            <a:r>
              <a:t>Author and Date </a:t>
            </a:r>
          </a:p>
        </p:txBody>
      </p:sp>
      <p:sp>
        <p:nvSpPr>
          <p:cNvPr id="14" name="Line"/>
          <p:cNvSpPr/>
          <p:nvPr/>
        </p:nvSpPr>
        <p:spPr>
          <a:xfrm>
            <a:off x="635000" y="9443335"/>
            <a:ext cx="23114000" cy="63502"/>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5" name="Presentation Title"/>
          <p:cNvSpPr txBox="1">
            <a:spLocks noGrp="1"/>
          </p:cNvSpPr>
          <p:nvPr>
            <p:ph type="title" hasCustomPrompt="1"/>
          </p:nvPr>
        </p:nvSpPr>
        <p:spPr>
          <a:xfrm>
            <a:off x="571500" y="9525885"/>
            <a:ext cx="23235147" cy="2647065"/>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Presentation Title</a:t>
            </a:r>
          </a:p>
        </p:txBody>
      </p:sp>
      <p:sp>
        <p:nvSpPr>
          <p:cNvPr id="16" name="Body Level One…"/>
          <p:cNvSpPr txBox="1">
            <a:spLocks noGrp="1"/>
          </p:cNvSpPr>
          <p:nvPr>
            <p:ph type="body" sz="quarter" idx="1" hasCustomPrompt="1"/>
          </p:nvPr>
        </p:nvSpPr>
        <p:spPr>
          <a:xfrm>
            <a:off x="571500" y="847716"/>
            <a:ext cx="23235147" cy="2324101"/>
          </a:xfrm>
          <a:prstGeom prst="rect">
            <a:avLst/>
          </a:prstGeom>
        </p:spPr>
        <p:txBody>
          <a:bodyPr/>
          <a:lstStyle>
            <a:lvl1pPr defTabSz="825500">
              <a:lnSpc>
                <a:spcPct val="80000"/>
              </a:lnSpc>
              <a:tabLst/>
              <a:defRPr spc="-79">
                <a:solidFill>
                  <a:schemeClr val="accent4"/>
                </a:solidFill>
                <a:latin typeface="Founders Grotesk"/>
                <a:ea typeface="Founders Grotesk"/>
                <a:cs typeface="Founders Grotesk"/>
                <a:sym typeface="Founders Grotesk"/>
              </a:defRPr>
            </a:lvl1pPr>
            <a:lvl2pPr defTabSz="825500">
              <a:lnSpc>
                <a:spcPct val="80000"/>
              </a:lnSpc>
              <a:tabLst/>
              <a:defRPr spc="-79">
                <a:solidFill>
                  <a:schemeClr val="accent4"/>
                </a:solidFill>
                <a:latin typeface="Founders Grotesk"/>
                <a:ea typeface="Founders Grotesk"/>
                <a:cs typeface="Founders Grotesk"/>
                <a:sym typeface="Founders Grotesk"/>
              </a:defRPr>
            </a:lvl2pPr>
            <a:lvl3pPr defTabSz="825500">
              <a:lnSpc>
                <a:spcPct val="80000"/>
              </a:lnSpc>
              <a:tabLst/>
              <a:defRPr spc="-79">
                <a:solidFill>
                  <a:schemeClr val="accent4"/>
                </a:solidFill>
                <a:latin typeface="Founders Grotesk"/>
                <a:ea typeface="Founders Grotesk"/>
                <a:cs typeface="Founders Grotesk"/>
                <a:sym typeface="Founders Grotesk"/>
              </a:defRPr>
            </a:lvl3pPr>
            <a:lvl4pPr defTabSz="825500">
              <a:lnSpc>
                <a:spcPct val="80000"/>
              </a:lnSpc>
              <a:tabLst/>
              <a:defRPr spc="-79">
                <a:solidFill>
                  <a:schemeClr val="accent4"/>
                </a:solidFill>
                <a:latin typeface="Founders Grotesk"/>
                <a:ea typeface="Founders Grotesk"/>
                <a:cs typeface="Founders Grotesk"/>
                <a:sym typeface="Founders Grotesk"/>
              </a:defRPr>
            </a:lvl4pPr>
            <a:lvl5pPr defTabSz="825500">
              <a:lnSpc>
                <a:spcPct val="80000"/>
              </a:lnSpc>
              <a:tabLst/>
              <a:defRPr spc="-79">
                <a:solidFill>
                  <a:schemeClr val="accent4"/>
                </a:solidFill>
                <a:latin typeface="Founders Grotesk"/>
                <a:ea typeface="Founders Grotesk"/>
                <a:cs typeface="Founders Grotesk"/>
                <a:sym typeface="Founders Grotesk"/>
              </a:defRPr>
            </a:lvl5pPr>
          </a:lstStyle>
          <a:p>
            <a:r>
              <a:t>Presentation Subtitle</a:t>
            </a:r>
          </a:p>
          <a:p>
            <a:pPr lvl="1"/>
            <a:endParaRPr/>
          </a:p>
          <a:p>
            <a:pPr lvl="2"/>
            <a:endParaRPr/>
          </a:p>
          <a:p>
            <a:pPr lvl="3"/>
            <a:endParaRPr/>
          </a:p>
          <a:p>
            <a:pPr lvl="4"/>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FFFFF"/>
        </a:solidFill>
        <a:effectLst/>
      </p:bgPr>
    </p:bg>
    <p:spTree>
      <p:nvGrpSpPr>
        <p:cNvPr id="1" name=""/>
        <p:cNvGrpSpPr/>
        <p:nvPr/>
      </p:nvGrpSpPr>
      <p:grpSpPr>
        <a:xfrm>
          <a:off x="0" y="0"/>
          <a:ext cx="0" cy="0"/>
          <a:chOff x="0" y="0"/>
          <a:chExt cx="0" cy="0"/>
        </a:xfrm>
      </p:grpSpPr>
      <p:sp>
        <p:nvSpPr>
          <p:cNvPr id="113" name="Li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4"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15" name="Body Level One…"/>
          <p:cNvSpPr txBox="1">
            <a:spLocks noGrp="1"/>
          </p:cNvSpPr>
          <p:nvPr>
            <p:ph type="body" sz="half" idx="1" hasCustomPrompt="1"/>
          </p:nvPr>
        </p:nvSpPr>
        <p:spPr>
          <a:xfrm>
            <a:off x="571500" y="3898900"/>
            <a:ext cx="23236826" cy="5499100"/>
          </a:xfrm>
          <a:prstGeom prst="rect">
            <a:avLst/>
          </a:prstGeom>
        </p:spPr>
        <p:txBody>
          <a:bodyPr anchor="ctr"/>
          <a:lstStyle>
            <a:lvl1pPr defTabSz="825500">
              <a:lnSpc>
                <a:spcPct val="100000"/>
              </a:lnSpc>
              <a:tabLst/>
              <a:defRPr sz="12000" spc="-239">
                <a:solidFill>
                  <a:schemeClr val="accent1"/>
                </a:solidFill>
                <a:latin typeface="Founders Grotesk"/>
                <a:ea typeface="Founders Grotesk"/>
                <a:cs typeface="Founders Grotesk"/>
                <a:sym typeface="Founders Grotesk"/>
              </a:defRPr>
            </a:lvl1pPr>
            <a:lvl2pPr defTabSz="825500">
              <a:lnSpc>
                <a:spcPct val="100000"/>
              </a:lnSpc>
              <a:tabLst/>
              <a:defRPr sz="12000" spc="-239">
                <a:solidFill>
                  <a:schemeClr val="accent1"/>
                </a:solidFill>
                <a:latin typeface="Founders Grotesk"/>
                <a:ea typeface="Founders Grotesk"/>
                <a:cs typeface="Founders Grotesk"/>
                <a:sym typeface="Founders Grotesk"/>
              </a:defRPr>
            </a:lvl2pPr>
            <a:lvl3pPr defTabSz="825500">
              <a:lnSpc>
                <a:spcPct val="100000"/>
              </a:lnSpc>
              <a:tabLst/>
              <a:defRPr sz="12000" spc="-239">
                <a:solidFill>
                  <a:schemeClr val="accent1"/>
                </a:solidFill>
                <a:latin typeface="Founders Grotesk"/>
                <a:ea typeface="Founders Grotesk"/>
                <a:cs typeface="Founders Grotesk"/>
                <a:sym typeface="Founders Grotesk"/>
              </a:defRPr>
            </a:lvl3pPr>
            <a:lvl4pPr defTabSz="825500">
              <a:lnSpc>
                <a:spcPct val="100000"/>
              </a:lnSpc>
              <a:tabLst/>
              <a:defRPr sz="12000" spc="-239">
                <a:solidFill>
                  <a:schemeClr val="accent1"/>
                </a:solidFill>
                <a:latin typeface="Founders Grotesk"/>
                <a:ea typeface="Founders Grotesk"/>
                <a:cs typeface="Founders Grotesk"/>
                <a:sym typeface="Founders Grotesk"/>
              </a:defRPr>
            </a:lvl4pPr>
            <a:lvl5pPr defTabSz="825500">
              <a:lnSpc>
                <a:spcPct val="100000"/>
              </a:lnSpc>
              <a:tabLst/>
              <a:defRPr sz="12000" spc="-239">
                <a:solidFill>
                  <a:schemeClr val="accent1"/>
                </a:solidFill>
                <a:latin typeface="Founders Grotesk"/>
                <a:ea typeface="Founders Grotesk"/>
                <a:cs typeface="Founders Grotesk"/>
                <a:sym typeface="Founders Grotesk"/>
              </a:defRPr>
            </a:lvl5pPr>
          </a:lstStyle>
          <a:p>
            <a:r>
              <a:t>Statement</a:t>
            </a:r>
          </a:p>
          <a:p>
            <a:pPr lvl="1"/>
            <a:endParaRPr/>
          </a:p>
          <a:p>
            <a:pPr lvl="2"/>
            <a:endParaRPr/>
          </a:p>
          <a:p>
            <a:pPr lvl="3"/>
            <a:endParaRPr/>
          </a:p>
          <a:p>
            <a:pPr lvl="4"/>
            <a:endParaRPr/>
          </a:p>
        </p:txBody>
      </p:sp>
      <p:sp>
        <p:nvSpPr>
          <p:cNvPr id="11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C3D9E0"/>
        </a:solidFill>
        <a:effectLst/>
      </p:bgPr>
    </p:bg>
    <p:spTree>
      <p:nvGrpSpPr>
        <p:cNvPr id="1" name=""/>
        <p:cNvGrpSpPr/>
        <p:nvPr/>
      </p:nvGrpSpPr>
      <p:grpSpPr>
        <a:xfrm>
          <a:off x="0" y="0"/>
          <a:ext cx="0" cy="0"/>
          <a:chOff x="0" y="0"/>
          <a:chExt cx="0" cy="0"/>
        </a:xfrm>
      </p:grpSpPr>
      <p:sp>
        <p:nvSpPr>
          <p:cNvPr id="123" name="Body Level One…"/>
          <p:cNvSpPr txBox="1">
            <a:spLocks noGrp="1"/>
          </p:cNvSpPr>
          <p:nvPr>
            <p:ph type="body" idx="1" hasCustomPrompt="1"/>
          </p:nvPr>
        </p:nvSpPr>
        <p:spPr>
          <a:xfrm>
            <a:off x="634999" y="1346200"/>
            <a:ext cx="23241001" cy="8451368"/>
          </a:xfrm>
          <a:prstGeom prst="rect">
            <a:avLst/>
          </a:prstGeom>
        </p:spPr>
        <p:txBody>
          <a:bodyPr anchor="b"/>
          <a:lstStyle>
            <a:lvl1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1pPr>
            <a:lvl2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2pPr>
            <a:lvl3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3pPr>
            <a:lvl4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4pPr>
            <a:lvl5pPr defTabSz="825500">
              <a:lnSpc>
                <a:spcPct val="80000"/>
              </a:lnSpc>
              <a:tabLst/>
              <a:defRPr sz="42000" spc="-419">
                <a:solidFill>
                  <a:schemeClr val="accent1"/>
                </a:solidFill>
                <a:latin typeface="Founders Grotesk Light"/>
                <a:ea typeface="Founders Grotesk Light"/>
                <a:cs typeface="Founders Grotesk Light"/>
                <a:sym typeface="Founders Grotesk Light"/>
              </a:defRPr>
            </a:lvl5pPr>
          </a:lstStyle>
          <a:p>
            <a:r>
              <a:t>100%</a:t>
            </a:r>
          </a:p>
          <a:p>
            <a:pPr lvl="1"/>
            <a:endParaRPr/>
          </a:p>
          <a:p>
            <a:pPr lvl="2"/>
            <a:endParaRPr/>
          </a:p>
          <a:p>
            <a:pPr lvl="3"/>
            <a:endParaRPr/>
          </a:p>
          <a:p>
            <a:pPr lvl="4"/>
            <a:endParaRPr/>
          </a:p>
        </p:txBody>
      </p:sp>
      <p:sp>
        <p:nvSpPr>
          <p:cNvPr id="124" name="Fact information"/>
          <p:cNvSpPr txBox="1">
            <a:spLocks noGrp="1"/>
          </p:cNvSpPr>
          <p:nvPr>
            <p:ph type="body" sz="quarter" idx="21" hasCustomPrompt="1"/>
          </p:nvPr>
        </p:nvSpPr>
        <p:spPr>
          <a:xfrm>
            <a:off x="635000" y="9170947"/>
            <a:ext cx="23241000" cy="932816"/>
          </a:xfrm>
          <a:prstGeom prst="rect">
            <a:avLst/>
          </a:prstGeom>
        </p:spPr>
        <p:txBody>
          <a:bodyPr/>
          <a:lstStyle>
            <a:lvl1pPr defTabSz="817244">
              <a:lnSpc>
                <a:spcPct val="80000"/>
              </a:lnSpc>
              <a:tabLst/>
              <a:defRPr sz="5445" spc="-54">
                <a:solidFill>
                  <a:schemeClr val="accent1"/>
                </a:solidFill>
              </a:defRPr>
            </a:lvl1pPr>
          </a:lstStyle>
          <a:p>
            <a:r>
              <a:t>Fact information</a:t>
            </a:r>
          </a:p>
        </p:txBody>
      </p:sp>
      <p:sp>
        <p:nvSpPr>
          <p:cNvPr id="125" name="Line"/>
          <p:cNvSpPr/>
          <p:nvPr/>
        </p:nvSpPr>
        <p:spPr>
          <a:xfrm>
            <a:off x="635000" y="12192000"/>
            <a:ext cx="23118143"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26" name="Li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2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C3D9E0"/>
        </a:solidFill>
        <a:effectLst/>
      </p:bgPr>
    </p:bg>
    <p:spTree>
      <p:nvGrpSpPr>
        <p:cNvPr id="1" name=""/>
        <p:cNvGrpSpPr/>
        <p:nvPr/>
      </p:nvGrpSpPr>
      <p:grpSpPr>
        <a:xfrm>
          <a:off x="0" y="0"/>
          <a:ext cx="0" cy="0"/>
          <a:chOff x="0" y="0"/>
          <a:chExt cx="0" cy="0"/>
        </a:xfrm>
      </p:grpSpPr>
      <p:sp>
        <p:nvSpPr>
          <p:cNvPr id="134" name="Line"/>
          <p:cNvSpPr/>
          <p:nvPr/>
        </p:nvSpPr>
        <p:spPr>
          <a:xfrm>
            <a:off x="635000" y="12192000"/>
            <a:ext cx="23114000"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5" name="Line"/>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136" name="Attribution"/>
          <p:cNvSpPr txBox="1">
            <a:spLocks noGrp="1"/>
          </p:cNvSpPr>
          <p:nvPr>
            <p:ph type="body" sz="quarter" idx="21" hasCustomPrompt="1"/>
          </p:nvPr>
        </p:nvSpPr>
        <p:spPr>
          <a:xfrm>
            <a:off x="1148060" y="9247147"/>
            <a:ext cx="22707182" cy="932816"/>
          </a:xfrm>
          <a:prstGeom prst="rect">
            <a:avLst/>
          </a:prstGeom>
        </p:spPr>
        <p:txBody>
          <a:bodyPr anchor="ctr"/>
          <a:lstStyle>
            <a:lvl1pPr defTabSz="817244">
              <a:lnSpc>
                <a:spcPct val="80000"/>
              </a:lnSpc>
              <a:tabLst/>
              <a:defRPr sz="5445" spc="-54">
                <a:solidFill>
                  <a:schemeClr val="accent1"/>
                </a:solidFill>
              </a:defRPr>
            </a:lvl1pPr>
          </a:lstStyle>
          <a:p>
            <a:r>
              <a:t>Attribution</a:t>
            </a:r>
          </a:p>
        </p:txBody>
      </p:sp>
      <p:sp>
        <p:nvSpPr>
          <p:cNvPr id="137" name="Body Level One…"/>
          <p:cNvSpPr txBox="1">
            <a:spLocks noGrp="1"/>
          </p:cNvSpPr>
          <p:nvPr>
            <p:ph type="body" sz="half" idx="1" hasCustomPrompt="1"/>
          </p:nvPr>
        </p:nvSpPr>
        <p:spPr>
          <a:xfrm>
            <a:off x="515838" y="1325581"/>
            <a:ext cx="23241001" cy="4970080"/>
          </a:xfrm>
          <a:prstGeom prst="rect">
            <a:avLst/>
          </a:prstGeom>
        </p:spPr>
        <p:txBody>
          <a:bodyPr/>
          <a:lstStyle>
            <a:lvl1pPr marL="419100" indent="-419100" defTabSz="825500">
              <a:lnSpc>
                <a:spcPct val="80000"/>
              </a:lnSpc>
              <a:tabLst/>
              <a:defRPr sz="12000" spc="-119">
                <a:solidFill>
                  <a:schemeClr val="accent1"/>
                </a:solidFill>
                <a:latin typeface="Founders Grotesk"/>
                <a:ea typeface="Founders Grotesk"/>
                <a:cs typeface="Founders Grotesk"/>
                <a:sym typeface="Founders Grotesk"/>
              </a:defRPr>
            </a:lvl1pPr>
            <a:lvl2pPr marL="419100" indent="38100" defTabSz="825500">
              <a:lnSpc>
                <a:spcPct val="80000"/>
              </a:lnSpc>
              <a:tabLst/>
              <a:defRPr sz="12000" spc="-119">
                <a:solidFill>
                  <a:schemeClr val="accent1"/>
                </a:solidFill>
                <a:latin typeface="Founders Grotesk"/>
                <a:ea typeface="Founders Grotesk"/>
                <a:cs typeface="Founders Grotesk"/>
                <a:sym typeface="Founders Grotesk"/>
              </a:defRPr>
            </a:lvl2pPr>
            <a:lvl3pPr marL="419100" indent="495300" defTabSz="825500">
              <a:lnSpc>
                <a:spcPct val="80000"/>
              </a:lnSpc>
              <a:tabLst/>
              <a:defRPr sz="12000" spc="-119">
                <a:solidFill>
                  <a:schemeClr val="accent1"/>
                </a:solidFill>
                <a:latin typeface="Founders Grotesk"/>
                <a:ea typeface="Founders Grotesk"/>
                <a:cs typeface="Founders Grotesk"/>
                <a:sym typeface="Founders Grotesk"/>
              </a:defRPr>
            </a:lvl3pPr>
            <a:lvl4pPr marL="419100" indent="952500" defTabSz="825500">
              <a:lnSpc>
                <a:spcPct val="80000"/>
              </a:lnSpc>
              <a:tabLst/>
              <a:defRPr sz="12000" spc="-119">
                <a:solidFill>
                  <a:schemeClr val="accent1"/>
                </a:solidFill>
                <a:latin typeface="Founders Grotesk"/>
                <a:ea typeface="Founders Grotesk"/>
                <a:cs typeface="Founders Grotesk"/>
                <a:sym typeface="Founders Grotesk"/>
              </a:defRPr>
            </a:lvl4pPr>
            <a:lvl5pPr marL="419100" indent="1409700" defTabSz="825500">
              <a:lnSpc>
                <a:spcPct val="80000"/>
              </a:lnSpc>
              <a:tabLst/>
              <a:defRPr sz="12000" spc="-119">
                <a:solidFill>
                  <a:schemeClr val="accent1"/>
                </a:solidFill>
                <a:latin typeface="Founders Grotesk"/>
                <a:ea typeface="Founders Grotesk"/>
                <a:cs typeface="Founders Grotesk"/>
                <a:sym typeface="Founders Grotesk"/>
              </a:defRPr>
            </a:lvl5pPr>
          </a:lstStyle>
          <a:p>
            <a:r>
              <a:t>“Notable Quote”</a:t>
            </a:r>
          </a:p>
          <a:p>
            <a:pPr lvl="1"/>
            <a:endParaRPr/>
          </a:p>
          <a:p>
            <a:pPr lvl="2"/>
            <a:endParaRPr/>
          </a:p>
          <a:p>
            <a:pPr lvl="3"/>
            <a:endParaRPr/>
          </a:p>
          <a:p>
            <a:pPr lvl="4"/>
            <a:endParaRPr/>
          </a:p>
        </p:txBody>
      </p:sp>
      <p:sp>
        <p:nvSpPr>
          <p:cNvPr id="13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145" name="Image"/>
          <p:cNvSpPr>
            <a:spLocks noGrp="1"/>
          </p:cNvSpPr>
          <p:nvPr>
            <p:ph type="pic" sz="half" idx="21"/>
          </p:nvPr>
        </p:nvSpPr>
        <p:spPr>
          <a:xfrm>
            <a:off x="12192000" y="-1003300"/>
            <a:ext cx="11557000" cy="7679267"/>
          </a:xfrm>
          <a:prstGeom prst="rect">
            <a:avLst/>
          </a:prstGeom>
        </p:spPr>
        <p:txBody>
          <a:bodyPr lIns="91439" tIns="45719" rIns="91439" bIns="45719">
            <a:noAutofit/>
          </a:bodyPr>
          <a:lstStyle/>
          <a:p>
            <a:endParaRPr/>
          </a:p>
        </p:txBody>
      </p:sp>
      <p:sp>
        <p:nvSpPr>
          <p:cNvPr id="146" name="Image"/>
          <p:cNvSpPr>
            <a:spLocks noGrp="1"/>
          </p:cNvSpPr>
          <p:nvPr>
            <p:ph type="pic" sz="half" idx="22"/>
          </p:nvPr>
        </p:nvSpPr>
        <p:spPr>
          <a:xfrm>
            <a:off x="12192000" y="5397500"/>
            <a:ext cx="11557000" cy="7749789"/>
          </a:xfrm>
          <a:prstGeom prst="rect">
            <a:avLst/>
          </a:prstGeom>
        </p:spPr>
        <p:txBody>
          <a:bodyPr lIns="91439" tIns="45719" rIns="91439" bIns="45719">
            <a:noAutofit/>
          </a:bodyPr>
          <a:lstStyle/>
          <a:p>
            <a:endParaRPr/>
          </a:p>
        </p:txBody>
      </p:sp>
      <p:sp>
        <p:nvSpPr>
          <p:cNvPr id="147" name="Image"/>
          <p:cNvSpPr>
            <a:spLocks noGrp="1"/>
          </p:cNvSpPr>
          <p:nvPr>
            <p:ph type="pic" idx="23"/>
          </p:nvPr>
        </p:nvSpPr>
        <p:spPr>
          <a:xfrm>
            <a:off x="571500" y="-698500"/>
            <a:ext cx="11684000" cy="14426494"/>
          </a:xfrm>
          <a:prstGeom prst="rect">
            <a:avLst/>
          </a:prstGeom>
        </p:spPr>
        <p:txBody>
          <a:bodyPr lIns="91439" tIns="45719" rIns="91439" bIns="45719">
            <a:noAutofit/>
          </a:bodyPr>
          <a:lstStyle/>
          <a:p>
            <a:endParaRPr/>
          </a:p>
        </p:txBody>
      </p:sp>
      <p:sp>
        <p:nvSpPr>
          <p:cNvPr id="14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155" name="1054398042_3378x2084.jpg"/>
          <p:cNvSpPr>
            <a:spLocks noGrp="1"/>
          </p:cNvSpPr>
          <p:nvPr>
            <p:ph type="pic" idx="21"/>
          </p:nvPr>
        </p:nvSpPr>
        <p:spPr>
          <a:xfrm>
            <a:off x="0" y="-2984500"/>
            <a:ext cx="28333700" cy="17479999"/>
          </a:xfrm>
          <a:prstGeom prst="rect">
            <a:avLst/>
          </a:prstGeom>
        </p:spPr>
        <p:txBody>
          <a:bodyPr lIns="91439" tIns="45719" rIns="91439" bIns="45719">
            <a:noAutofit/>
          </a:bodyPr>
          <a:lstStyle/>
          <a:p>
            <a:endParaRP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4" name="1054398042_3378x2084.jpg"/>
          <p:cNvSpPr>
            <a:spLocks noGrp="1"/>
          </p:cNvSpPr>
          <p:nvPr>
            <p:ph type="pic" idx="21"/>
          </p:nvPr>
        </p:nvSpPr>
        <p:spPr>
          <a:xfrm>
            <a:off x="0" y="-3898900"/>
            <a:ext cx="28587700" cy="17636699"/>
          </a:xfrm>
          <a:prstGeom prst="rect">
            <a:avLst/>
          </a:prstGeom>
        </p:spPr>
        <p:txBody>
          <a:bodyPr lIns="91439" tIns="45719" rIns="91439" bIns="45719">
            <a:noAutofit/>
          </a:bodyPr>
          <a:lstStyle/>
          <a:p>
            <a:endParaRPr/>
          </a:p>
        </p:txBody>
      </p:sp>
      <p:sp>
        <p:nvSpPr>
          <p:cNvPr id="25" name="Author and Date"/>
          <p:cNvSpPr txBox="1">
            <a:spLocks noGrp="1"/>
          </p:cNvSpPr>
          <p:nvPr>
            <p:ph type="body" sz="quarter" idx="22" hasCustomPrompt="1"/>
          </p:nvPr>
        </p:nvSpPr>
        <p:spPr>
          <a:xfrm>
            <a:off x="571500" y="12269258"/>
            <a:ext cx="23241000" cy="555245"/>
          </a:xfrm>
          <a:prstGeom prst="rect">
            <a:avLst/>
          </a:prstGeom>
        </p:spPr>
        <p:txBody>
          <a:bodyPr/>
          <a:lstStyle>
            <a:lvl1pPr defTabSz="825500">
              <a:lnSpc>
                <a:spcPct val="100000"/>
              </a:lnSpc>
              <a:tabLst/>
              <a:defRPr sz="2800" b="1" cap="all" spc="168">
                <a:solidFill>
                  <a:srgbClr val="FFFFFF"/>
                </a:solidFill>
                <a:latin typeface="Founders Grotesk Condensed"/>
                <a:ea typeface="Founders Grotesk Condensed"/>
                <a:cs typeface="Founders Grotesk Condensed"/>
                <a:sym typeface="Founders Grotesk Condensed"/>
              </a:defRPr>
            </a:lvl1pPr>
          </a:lstStyle>
          <a:p>
            <a:r>
              <a:t>Author and Date</a:t>
            </a:r>
          </a:p>
        </p:txBody>
      </p:sp>
      <p:sp>
        <p:nvSpPr>
          <p:cNvPr id="26" name="Body Level One…"/>
          <p:cNvSpPr txBox="1">
            <a:spLocks noGrp="1"/>
          </p:cNvSpPr>
          <p:nvPr>
            <p:ph type="body" sz="quarter" idx="1" hasCustomPrompt="1"/>
          </p:nvPr>
        </p:nvSpPr>
        <p:spPr>
          <a:xfrm>
            <a:off x="571500" y="853952"/>
            <a:ext cx="23241000" cy="2321049"/>
          </a:xfrm>
          <a:prstGeom prst="rect">
            <a:avLst/>
          </a:prstGeom>
        </p:spPr>
        <p:txBody>
          <a:bodyPr/>
          <a:lstStyle>
            <a:lvl1pPr defTabSz="825500">
              <a:lnSpc>
                <a:spcPct val="80000"/>
              </a:lnSpc>
              <a:tabLst/>
              <a:defRPr spc="-79">
                <a:solidFill>
                  <a:srgbClr val="FFFFFF"/>
                </a:solidFill>
                <a:latin typeface="Founders Grotesk"/>
                <a:ea typeface="Founders Grotesk"/>
                <a:cs typeface="Founders Grotesk"/>
                <a:sym typeface="Founders Grotesk"/>
              </a:defRPr>
            </a:lvl1pPr>
            <a:lvl2pPr defTabSz="825500">
              <a:lnSpc>
                <a:spcPct val="80000"/>
              </a:lnSpc>
              <a:tabLst/>
              <a:defRPr spc="-79">
                <a:solidFill>
                  <a:srgbClr val="FFFFFF"/>
                </a:solidFill>
                <a:latin typeface="Founders Grotesk"/>
                <a:ea typeface="Founders Grotesk"/>
                <a:cs typeface="Founders Grotesk"/>
                <a:sym typeface="Founders Grotesk"/>
              </a:defRPr>
            </a:lvl2pPr>
            <a:lvl3pPr defTabSz="825500">
              <a:lnSpc>
                <a:spcPct val="80000"/>
              </a:lnSpc>
              <a:tabLst/>
              <a:defRPr spc="-79">
                <a:solidFill>
                  <a:srgbClr val="FFFFFF"/>
                </a:solidFill>
                <a:latin typeface="Founders Grotesk"/>
                <a:ea typeface="Founders Grotesk"/>
                <a:cs typeface="Founders Grotesk"/>
                <a:sym typeface="Founders Grotesk"/>
              </a:defRPr>
            </a:lvl3pPr>
            <a:lvl4pPr defTabSz="825500">
              <a:lnSpc>
                <a:spcPct val="80000"/>
              </a:lnSpc>
              <a:tabLst/>
              <a:defRPr spc="-79">
                <a:solidFill>
                  <a:srgbClr val="FFFFFF"/>
                </a:solidFill>
                <a:latin typeface="Founders Grotesk"/>
                <a:ea typeface="Founders Grotesk"/>
                <a:cs typeface="Founders Grotesk"/>
                <a:sym typeface="Founders Grotesk"/>
              </a:defRPr>
            </a:lvl4pPr>
            <a:lvl5pPr defTabSz="825500">
              <a:lnSpc>
                <a:spcPct val="80000"/>
              </a:lnSpc>
              <a:tabLst/>
              <a:defRPr spc="-79">
                <a:solidFill>
                  <a:srgbClr val="FFFFFF"/>
                </a:solidFill>
                <a:latin typeface="Founders Grotesk"/>
                <a:ea typeface="Founders Grotesk"/>
                <a:cs typeface="Founders Grotesk"/>
                <a:sym typeface="Founders Grotesk"/>
              </a:defRPr>
            </a:lvl5pPr>
          </a:lstStyle>
          <a:p>
            <a:r>
              <a:t>Presentation Subtitle</a:t>
            </a:r>
          </a:p>
          <a:p>
            <a:pPr lvl="1"/>
            <a:endParaRPr/>
          </a:p>
          <a:p>
            <a:pPr lvl="2"/>
            <a:endParaRPr/>
          </a:p>
          <a:p>
            <a:pPr lvl="3"/>
            <a:endParaRPr/>
          </a:p>
          <a:p>
            <a:pPr lvl="4"/>
            <a:endParaRPr/>
          </a:p>
        </p:txBody>
      </p:sp>
      <p:sp>
        <p:nvSpPr>
          <p:cNvPr id="27" name="Line"/>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8" name="Line"/>
          <p:cNvSpPr/>
          <p:nvPr/>
        </p:nvSpPr>
        <p:spPr>
          <a:xfrm>
            <a:off x="635000" y="9443335"/>
            <a:ext cx="23114000" cy="63502"/>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29" name="Presentation Title"/>
          <p:cNvSpPr txBox="1">
            <a:spLocks noGrp="1"/>
          </p:cNvSpPr>
          <p:nvPr>
            <p:ph type="title" hasCustomPrompt="1"/>
          </p:nvPr>
        </p:nvSpPr>
        <p:spPr>
          <a:xfrm>
            <a:off x="571500" y="9525000"/>
            <a:ext cx="23241000" cy="2641600"/>
          </a:xfrm>
          <a:prstGeom prst="rect">
            <a:avLst/>
          </a:prstGeom>
        </p:spPr>
        <p:txBody>
          <a:bodyPr/>
          <a:lstStyle>
            <a:lvl1pPr>
              <a:lnSpc>
                <a:spcPct val="70000"/>
              </a:lnSpc>
              <a:defRPr sz="15000" spc="-300">
                <a:solidFill>
                  <a:srgbClr val="FFFFFF"/>
                </a:solidFill>
                <a:latin typeface="+mn-lt"/>
                <a:ea typeface="+mn-ea"/>
                <a:cs typeface="+mn-cs"/>
                <a:sym typeface="Founders Grotesk Semibold"/>
              </a:defRPr>
            </a:lvl1pPr>
          </a:lstStyle>
          <a:p>
            <a:r>
              <a:t>Presentation Title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FFFFF"/>
        </a:solidFill>
        <a:effectLst/>
      </p:bgPr>
    </p:bg>
    <p:spTree>
      <p:nvGrpSpPr>
        <p:cNvPr id="1" name=""/>
        <p:cNvGrpSpPr/>
        <p:nvPr/>
      </p:nvGrpSpPr>
      <p:grpSpPr>
        <a:xfrm>
          <a:off x="0" y="0"/>
          <a:ext cx="0" cy="0"/>
          <a:chOff x="0" y="0"/>
          <a:chExt cx="0" cy="0"/>
        </a:xfrm>
      </p:grpSpPr>
      <p:sp>
        <p:nvSpPr>
          <p:cNvPr id="37" name="520524404_2582x1617.jpg"/>
          <p:cNvSpPr>
            <a:spLocks noGrp="1"/>
          </p:cNvSpPr>
          <p:nvPr>
            <p:ph type="pic" idx="21"/>
          </p:nvPr>
        </p:nvSpPr>
        <p:spPr>
          <a:xfrm>
            <a:off x="9626600" y="-1"/>
            <a:ext cx="21901492" cy="13716001"/>
          </a:xfrm>
          <a:prstGeom prst="rect">
            <a:avLst/>
          </a:prstGeom>
        </p:spPr>
        <p:txBody>
          <a:bodyPr lIns="91439" tIns="45719" rIns="91439" bIns="45719">
            <a:noAutofit/>
          </a:bodyPr>
          <a:lstStyle/>
          <a:p>
            <a:endParaRPr/>
          </a:p>
        </p:txBody>
      </p:sp>
      <p:sp>
        <p:nvSpPr>
          <p:cNvPr id="38" name="Li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39"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0" name="Author and Date"/>
          <p:cNvSpPr txBox="1">
            <a:spLocks noGrp="1"/>
          </p:cNvSpPr>
          <p:nvPr>
            <p:ph type="body" sz="quarter" idx="22" hasCustomPrompt="1"/>
          </p:nvPr>
        </p:nvSpPr>
        <p:spPr>
          <a:xfrm>
            <a:off x="571500" y="12269258"/>
            <a:ext cx="11049000" cy="555245"/>
          </a:xfrm>
          <a:prstGeom prst="rect">
            <a:avLst/>
          </a:prstGeom>
        </p:spPr>
        <p:txBody>
          <a:bodyPr/>
          <a:lstStyle>
            <a:lvl1pPr defTabSz="825500">
              <a:lnSpc>
                <a:spcPct val="100000"/>
              </a:lnSpc>
              <a:tabLst/>
              <a:defRPr sz="2800" b="1" cap="all" spc="168">
                <a:solidFill>
                  <a:schemeClr val="accent1"/>
                </a:solidFill>
                <a:latin typeface="Founders Grotesk Condensed"/>
                <a:ea typeface="Founders Grotesk Condensed"/>
                <a:cs typeface="Founders Grotesk Condensed"/>
                <a:sym typeface="Founders Grotesk Condensed"/>
              </a:defRPr>
            </a:lvl1pPr>
          </a:lstStyle>
          <a:p>
            <a:r>
              <a:t>Author and Date</a:t>
            </a:r>
          </a:p>
        </p:txBody>
      </p:sp>
      <p:sp>
        <p:nvSpPr>
          <p:cNvPr id="41" name="Slide Title"/>
          <p:cNvSpPr txBox="1">
            <a:spLocks noGrp="1"/>
          </p:cNvSpPr>
          <p:nvPr>
            <p:ph type="title" hasCustomPrompt="1"/>
          </p:nvPr>
        </p:nvSpPr>
        <p:spPr>
          <a:xfrm>
            <a:off x="571500" y="4770137"/>
            <a:ext cx="11049000" cy="7036978"/>
          </a:xfrm>
          <a:prstGeom prst="rect">
            <a:avLst/>
          </a:prstGeom>
        </p:spPr>
        <p:txBody>
          <a:bodyPr/>
          <a:lstStyle>
            <a:lvl1pPr>
              <a:defRPr sz="15000" spc="-300">
                <a:solidFill>
                  <a:schemeClr val="accent1"/>
                </a:solidFill>
                <a:latin typeface="+mn-lt"/>
                <a:ea typeface="+mn-ea"/>
                <a:cs typeface="+mn-cs"/>
                <a:sym typeface="Founders Grotesk Semibold"/>
              </a:defRPr>
            </a:lvl1pPr>
          </a:lstStyle>
          <a:p>
            <a:r>
              <a:t>Slide Title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49" name="Li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0"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51" name="Author and Date"/>
          <p:cNvSpPr txBox="1">
            <a:spLocks noGrp="1"/>
          </p:cNvSpPr>
          <p:nvPr>
            <p:ph type="body" sz="quarter" idx="21" hasCustomPrompt="1"/>
          </p:nvPr>
        </p:nvSpPr>
        <p:spPr>
          <a:xfrm>
            <a:off x="571500" y="12269258"/>
            <a:ext cx="23241000" cy="555245"/>
          </a:xfrm>
          <a:prstGeom prst="rect">
            <a:avLst/>
          </a:prstGeom>
        </p:spPr>
        <p:txBody>
          <a:bodyPr/>
          <a:lstStyle>
            <a:lvl1pPr defTabSz="825500">
              <a:lnSpc>
                <a:spcPct val="100000"/>
              </a:lnSpc>
              <a:tabLst/>
              <a:defRPr sz="2800" b="1" cap="all" spc="168">
                <a:solidFill>
                  <a:schemeClr val="accent1"/>
                </a:solidFill>
                <a:latin typeface="Founders Grotesk Condensed"/>
                <a:ea typeface="Founders Grotesk Condensed"/>
                <a:cs typeface="Founders Grotesk Condensed"/>
                <a:sym typeface="Founders Grotesk Condensed"/>
              </a:defRPr>
            </a:lvl1pPr>
          </a:lstStyle>
          <a:p>
            <a:r>
              <a:t>Author and Date</a:t>
            </a:r>
          </a:p>
        </p:txBody>
      </p:sp>
      <p:sp>
        <p:nvSpPr>
          <p:cNvPr id="52" name="Body Level One…"/>
          <p:cNvSpPr txBox="1">
            <a:spLocks noGrp="1"/>
          </p:cNvSpPr>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53" name="Slide Title"/>
          <p:cNvSpPr txBox="1">
            <a:spLocks noGrp="1"/>
          </p:cNvSpPr>
          <p:nvPr>
            <p:ph type="title" hasCustomPrompt="1"/>
          </p:nvPr>
        </p:nvSpPr>
        <p:spPr>
          <a:xfrm>
            <a:off x="571500" y="652482"/>
            <a:ext cx="23241000" cy="1951018"/>
          </a:xfrm>
          <a:prstGeom prst="rect">
            <a:avLst/>
          </a:prstGeom>
        </p:spPr>
        <p:txBody>
          <a:bodyPr/>
          <a:lstStyle>
            <a:lvl1pPr>
              <a:lnSpc>
                <a:spcPct val="60000"/>
              </a:lnSpc>
              <a:defRPr sz="12000" spc="-239">
                <a:solidFill>
                  <a:schemeClr val="accent1"/>
                </a:solidFill>
                <a:latin typeface="+mn-lt"/>
                <a:ea typeface="+mn-ea"/>
                <a:cs typeface="+mn-cs"/>
                <a:sym typeface="Founders Grotesk Semibold"/>
              </a:defRPr>
            </a:lvl1pPr>
          </a:lstStyle>
          <a:p>
            <a:r>
              <a:t>Slide Title</a:t>
            </a:r>
          </a:p>
        </p:txBody>
      </p:sp>
      <p:sp>
        <p:nvSpPr>
          <p:cNvPr id="54" name="Slide Number"/>
          <p:cNvSpPr txBox="1">
            <a:spLocks noGrp="1"/>
          </p:cNvSpPr>
          <p:nvPr>
            <p:ph type="sldNum" sz="quarter" idx="2"/>
          </p:nvPr>
        </p:nvSpPr>
        <p:spPr>
          <a:xfrm>
            <a:off x="23436122" y="12268199"/>
            <a:ext cx="371756" cy="555245"/>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FFFFF"/>
        </a:solidFill>
        <a:effectLst/>
      </p:bgPr>
    </p:bg>
    <p:spTree>
      <p:nvGrpSpPr>
        <p:cNvPr id="1" name=""/>
        <p:cNvGrpSpPr/>
        <p:nvPr/>
      </p:nvGrpSpPr>
      <p:grpSpPr>
        <a:xfrm>
          <a:off x="0" y="0"/>
          <a:ext cx="0" cy="0"/>
          <a:chOff x="0" y="0"/>
          <a:chExt cx="0" cy="0"/>
        </a:xfrm>
      </p:grpSpPr>
      <p:sp>
        <p:nvSpPr>
          <p:cNvPr id="61" name="Line"/>
          <p:cNvSpPr/>
          <p:nvPr/>
        </p:nvSpPr>
        <p:spPr>
          <a:xfrm>
            <a:off x="635000" y="12192000"/>
            <a:ext cx="23118143"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2"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63" name="Body Level One…"/>
          <p:cNvSpPr txBox="1">
            <a:spLocks noGrp="1"/>
          </p:cNvSpPr>
          <p:nvPr>
            <p:ph type="body" idx="1" hasCustomPrompt="1"/>
          </p:nvPr>
        </p:nvSpPr>
        <p:spPr>
          <a:xfrm>
            <a:off x="571500" y="3898900"/>
            <a:ext cx="23241000" cy="7696200"/>
          </a:xfrm>
          <a:prstGeom prst="rect">
            <a:avLst/>
          </a:prstGeom>
        </p:spPr>
        <p:txBody>
          <a:bodyPr numCol="2" spcCol="1162050"/>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z="7919" spc="-79">
                <a:solidFill>
                  <a:schemeClr val="accent1"/>
                </a:solidFill>
                <a:latin typeface="Founders Grotesk"/>
                <a:ea typeface="Founders Grotesk"/>
                <a:cs typeface="Founders Grotesk"/>
                <a:sym typeface="Founders Grotesk"/>
              </a:defRPr>
            </a:lvl1pPr>
          </a:lstStyle>
          <a:p>
            <a:r>
              <a:t>Slide Subtitle</a:t>
            </a:r>
          </a:p>
        </p:txBody>
      </p:sp>
      <p:sp>
        <p:nvSpPr>
          <p:cNvPr id="72" name="683033896_1440x1778.jpg"/>
          <p:cNvSpPr>
            <a:spLocks noGrp="1"/>
          </p:cNvSpPr>
          <p:nvPr>
            <p:ph type="pic" idx="22"/>
          </p:nvPr>
        </p:nvSpPr>
        <p:spPr>
          <a:xfrm>
            <a:off x="0" y="-671784"/>
            <a:ext cx="12196747" cy="15059595"/>
          </a:xfrm>
          <a:prstGeom prst="rect">
            <a:avLst/>
          </a:prstGeom>
        </p:spPr>
        <p:txBody>
          <a:bodyPr lIns="91439" tIns="45719" rIns="91439" bIns="45719">
            <a:noAutofit/>
          </a:bodyPr>
          <a:lstStyle/>
          <a:p>
            <a:endParaRPr/>
          </a:p>
        </p:txBody>
      </p:sp>
      <p:sp>
        <p:nvSpPr>
          <p:cNvPr id="73" name="Li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4"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75" name="Slide Title"/>
          <p:cNvSpPr txBox="1">
            <a:spLocks noGrp="1"/>
          </p:cNvSpPr>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r>
              <a:t>Slide Title </a:t>
            </a:r>
          </a:p>
        </p:txBody>
      </p:sp>
      <p:sp>
        <p:nvSpPr>
          <p:cNvPr id="76" name="Body Level One…"/>
          <p:cNvSpPr txBox="1">
            <a:spLocks noGrp="1"/>
          </p:cNvSpPr>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z="4200" spc="-42">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7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84" name="Line"/>
          <p:cNvSpPr/>
          <p:nvPr/>
        </p:nvSpPr>
        <p:spPr>
          <a:xfrm>
            <a:off x="635000" y="12192000"/>
            <a:ext cx="23114000" cy="0"/>
          </a:xfrm>
          <a:prstGeom prst="line">
            <a:avLst/>
          </a:prstGeom>
          <a:ln w="381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5" name="Line"/>
          <p:cNvSpPr/>
          <p:nvPr/>
        </p:nvSpPr>
        <p:spPr>
          <a:xfrm>
            <a:off x="635000" y="9443335"/>
            <a:ext cx="23114000" cy="1"/>
          </a:xfrm>
          <a:prstGeom prst="line">
            <a:avLst/>
          </a:prstGeom>
          <a:ln w="1143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86" name="Section Title"/>
          <p:cNvSpPr txBox="1">
            <a:spLocks noGrp="1"/>
          </p:cNvSpPr>
          <p:nvPr>
            <p:ph type="title" hasCustomPrompt="1"/>
          </p:nvPr>
        </p:nvSpPr>
        <p:spPr>
          <a:xfrm>
            <a:off x="571500" y="9530979"/>
            <a:ext cx="23241000" cy="2019301"/>
          </a:xfrm>
          <a:prstGeom prst="rect">
            <a:avLst/>
          </a:prstGeom>
        </p:spPr>
        <p:txBody>
          <a:bodyPr anchor="b"/>
          <a:lstStyle>
            <a:lvl1pPr>
              <a:lnSpc>
                <a:spcPct val="70000"/>
              </a:lnSpc>
              <a:defRPr sz="15000" spc="-300">
                <a:solidFill>
                  <a:schemeClr val="accent1"/>
                </a:solidFill>
                <a:latin typeface="+mn-lt"/>
                <a:ea typeface="+mn-ea"/>
                <a:cs typeface="+mn-cs"/>
                <a:sym typeface="Founders Grotesk Semibold"/>
              </a:defRPr>
            </a:lvl1pPr>
          </a:lstStyle>
          <a:p>
            <a:r>
              <a:t>Section Title</a:t>
            </a:r>
          </a:p>
        </p:txBody>
      </p:sp>
      <p:sp>
        <p:nvSpPr>
          <p:cNvPr id="8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94" name="Line"/>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5"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96" name="Slide Title"/>
          <p:cNvSpPr txBox="1">
            <a:spLocks noGrp="1"/>
          </p:cNvSpPr>
          <p:nvPr>
            <p:ph type="title" hasCustomPrompt="1"/>
          </p:nvPr>
        </p:nvSpPr>
        <p:spPr>
          <a:xfrm>
            <a:off x="571500" y="715982"/>
            <a:ext cx="23241000" cy="1951018"/>
          </a:xfrm>
          <a:prstGeom prst="rect">
            <a:avLst/>
          </a:prstGeom>
        </p:spPr>
        <p:txBody>
          <a:bodyPr/>
          <a:lstStyle>
            <a:lvl1pPr>
              <a:lnSpc>
                <a:spcPct val="60000"/>
              </a:lnSpc>
              <a:defRPr sz="12000" spc="-239">
                <a:solidFill>
                  <a:schemeClr val="accent1"/>
                </a:solidFill>
                <a:latin typeface="+mn-lt"/>
                <a:ea typeface="+mn-ea"/>
                <a:cs typeface="+mn-cs"/>
                <a:sym typeface="Founders Grotesk Semibold"/>
              </a:defRPr>
            </a:lvl1pPr>
          </a:lstStyle>
          <a:p>
            <a:r>
              <a:t>Slide Title </a:t>
            </a:r>
          </a:p>
        </p:txBody>
      </p:sp>
      <p:sp>
        <p:nvSpPr>
          <p:cNvPr id="9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4" name="Agenda Title"/>
          <p:cNvSpPr txBox="1">
            <a:spLocks noGrp="1"/>
          </p:cNvSpPr>
          <p:nvPr>
            <p:ph type="title" hasCustomPrompt="1"/>
          </p:nvPr>
        </p:nvSpPr>
        <p:spPr>
          <a:prstGeom prst="rect">
            <a:avLst/>
          </a:prstGeom>
        </p:spPr>
        <p:txBody>
          <a:bodyPr/>
          <a:lstStyle/>
          <a:p>
            <a:r>
              <a:t>Agenda Title</a:t>
            </a:r>
          </a:p>
        </p:txBody>
      </p:sp>
      <p:sp>
        <p:nvSpPr>
          <p:cNvPr id="105" name="Body Level One…"/>
          <p:cNvSpPr txBox="1">
            <a:spLocks noGrp="1"/>
          </p:cNvSpPr>
          <p:nvPr>
            <p:ph type="body" idx="1" hasCustomPrompt="1"/>
          </p:nvPr>
        </p:nvSpPr>
        <p:spPr>
          <a:prstGeom prst="rect">
            <a:avLst/>
          </a:prstGeom>
        </p:spPr>
        <p:txBody>
          <a:bodyPr/>
          <a:lstStyle/>
          <a:p>
            <a:r>
              <a:t>Agenda Topics</a:t>
            </a:r>
          </a:p>
          <a:p>
            <a:pPr lvl="1"/>
            <a:endParaRPr/>
          </a:p>
          <a:p>
            <a:pPr lvl="2"/>
            <a:endParaRPr/>
          </a:p>
          <a:p>
            <a:pPr lvl="3"/>
            <a:endParaRPr/>
          </a:p>
          <a:p>
            <a:pPr lvl="4"/>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Agenda Title"/>
          <p:cNvSpPr txBox="1">
            <a:spLocks noGrp="1"/>
          </p:cNvSpPr>
          <p:nvPr>
            <p:ph type="title" hasCustomPrompt="1"/>
          </p:nvPr>
        </p:nvSpPr>
        <p:spPr>
          <a:xfrm>
            <a:off x="575641" y="881082"/>
            <a:ext cx="23241001" cy="1951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 Title</a:t>
            </a:r>
          </a:p>
        </p:txBody>
      </p:sp>
      <p:sp>
        <p:nvSpPr>
          <p:cNvPr id="3" name="Line"/>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endParaRPr/>
          </a:p>
        </p:txBody>
      </p:sp>
      <p:sp>
        <p:nvSpPr>
          <p:cNvPr id="4" name="Body Level One…"/>
          <p:cNvSpPr txBox="1">
            <a:spLocks noGrp="1"/>
          </p:cNvSpPr>
          <p:nvPr>
            <p:ph type="body" idx="1" hasCustomPrompt="1"/>
          </p:nvPr>
        </p:nvSpPr>
        <p:spPr>
          <a:xfrm>
            <a:off x="575641" y="3276600"/>
            <a:ext cx="23241001" cy="987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 Topics</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23431499" y="12268199"/>
            <a:ext cx="371756" cy="555245"/>
          </a:xfrm>
          <a:prstGeom prst="rect">
            <a:avLst/>
          </a:prstGeom>
          <a:ln w="12700">
            <a:miter lim="400000"/>
          </a:ln>
        </p:spPr>
        <p:txBody>
          <a:bodyPr wrap="none" lIns="50800" tIns="50800" rIns="50800" bIns="50800" anchor="b">
            <a:spAutoFit/>
          </a:bodyPr>
          <a:lstStyle>
            <a:lvl1pPr algn="r" defTabSz="825500">
              <a:spcBef>
                <a:spcPts val="0"/>
              </a:spcBef>
              <a:tabLst/>
              <a:defRPr sz="2800" spc="28">
                <a:solidFill>
                  <a:srgbClr val="FFFFFF"/>
                </a:solidFill>
                <a:latin typeface="Founders Grotesk Condensed"/>
                <a:ea typeface="Founders Grotesk Condensed"/>
                <a:cs typeface="Founders Grotesk Condensed"/>
                <a:sym typeface="Founders Grotesk Condense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1pPr>
      <a:lvl2pPr marL="0" marR="0" indent="457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2pPr>
      <a:lvl3pPr marL="0" marR="0" indent="914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3pPr>
      <a:lvl4pPr marL="0" marR="0" indent="1371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4pPr>
      <a:lvl5pPr marL="0" marR="0" indent="18288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5pPr>
      <a:lvl6pPr marL="0" marR="0" indent="22860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6pPr>
      <a:lvl7pPr marL="0" marR="0" indent="27432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7pPr>
      <a:lvl8pPr marL="0" marR="0" indent="32004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8pPr>
      <a:lvl9pPr marL="0" marR="0" indent="3657600" algn="l" defTabSz="825500" rtl="0" latinLnBrk="0">
        <a:lnSpc>
          <a:spcPct val="80000"/>
        </a:lnSpc>
        <a:spcBef>
          <a:spcPts val="0"/>
        </a:spcBef>
        <a:spcAft>
          <a:spcPts val="0"/>
        </a:spcAft>
        <a:buClrTx/>
        <a:buSzTx/>
        <a:buFontTx/>
        <a:buNone/>
        <a:tabLst/>
        <a:defRPr sz="8000" b="0" i="0" u="none" strike="noStrike" cap="none" spc="-79" baseline="0">
          <a:solidFill>
            <a:schemeClr val="accent4"/>
          </a:solidFill>
          <a:uFillTx/>
          <a:latin typeface="Founders Grotesk"/>
          <a:ea typeface="Founders Grotesk"/>
          <a:cs typeface="Founders Grotesk"/>
          <a:sym typeface="Founders Grotesk"/>
        </a:defRPr>
      </a:lvl9pPr>
    </p:titleStyle>
    <p:bodyStyle>
      <a:lvl1pPr marL="0" marR="0" indent="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1pPr>
      <a:lvl2pPr marL="0" marR="0" indent="457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2pPr>
      <a:lvl3pPr marL="0" marR="0" indent="914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3pPr>
      <a:lvl4pPr marL="0" marR="0" indent="1371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4pPr>
      <a:lvl5pPr marL="0" marR="0" indent="18288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5pPr>
      <a:lvl6pPr marL="0" marR="0" indent="22860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6pPr>
      <a:lvl7pPr marL="0" marR="0" indent="27432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7pPr>
      <a:lvl8pPr marL="0" marR="0" indent="32004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8pPr>
      <a:lvl9pPr marL="0" marR="0" indent="3657600" algn="l" defTabSz="469900" rtl="0" latinLnBrk="0">
        <a:lnSpc>
          <a:spcPct val="120000"/>
        </a:lnSpc>
        <a:spcBef>
          <a:spcPts val="0"/>
        </a:spcBef>
        <a:spcAft>
          <a:spcPts val="0"/>
        </a:spcAft>
        <a:buClrTx/>
        <a:buSzTx/>
        <a:buFontTx/>
        <a:buNone/>
        <a:tabLst>
          <a:tab pos="469900" algn="l"/>
        </a:tabLst>
        <a:defRPr sz="8000" b="0" i="0" u="none" strike="noStrike" cap="none" spc="0" baseline="0">
          <a:solidFill>
            <a:srgbClr val="C3CCB0"/>
          </a:solidFill>
          <a:uFillTx/>
          <a:latin typeface="+mn-lt"/>
          <a:ea typeface="+mn-ea"/>
          <a:cs typeface="+mn-cs"/>
          <a:sym typeface="Founders Grotesk Semibold"/>
        </a:defRPr>
      </a:lvl9pPr>
    </p:bodyStyle>
    <p:otherStyle>
      <a:lvl1pPr marL="0" marR="0" indent="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1pPr>
      <a:lvl2pPr marL="0" marR="0" indent="457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2pPr>
      <a:lvl3pPr marL="0" marR="0" indent="914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3pPr>
      <a:lvl4pPr marL="0" marR="0" indent="1371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4pPr>
      <a:lvl5pPr marL="0" marR="0" indent="18288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5pPr>
      <a:lvl6pPr marL="0" marR="0" indent="22860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6pPr>
      <a:lvl7pPr marL="0" marR="0" indent="27432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7pPr>
      <a:lvl8pPr marL="0" marR="0" indent="32004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8pPr>
      <a:lvl9pPr marL="0" marR="0" indent="3657600" algn="r" defTabSz="825500" rtl="0" latinLnBrk="0">
        <a:lnSpc>
          <a:spcPct val="100000"/>
        </a:lnSpc>
        <a:spcBef>
          <a:spcPts val="0"/>
        </a:spcBef>
        <a:spcAft>
          <a:spcPts val="0"/>
        </a:spcAft>
        <a:buClrTx/>
        <a:buSzTx/>
        <a:buFontTx/>
        <a:buNone/>
        <a:tabLst/>
        <a:defRPr sz="2800" b="0" i="0" u="none" strike="noStrike" cap="none" spc="28" baseline="0">
          <a:solidFill>
            <a:schemeClr val="tx1"/>
          </a:solidFill>
          <a:uFillTx/>
          <a:latin typeface="+mn-lt"/>
          <a:ea typeface="+mn-ea"/>
          <a:cs typeface="+mn-cs"/>
          <a:sym typeface="Founders Grotesk Condense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2" name="Broadband Telecom Services &amp; Mathews Broadband Advisory Board                                                         7/28/21   Board of Supervisor’ Meet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10000"/>
          </a:bodyPr>
          <a:lstStyle/>
          <a:p>
            <a:r>
              <a:rPr dirty="0"/>
              <a:t>Broadband Telecom Services &amp; Mathews Broadband Advisory Board                                                        7/28/21   Board of Supervisor’ Meeting</a:t>
            </a:r>
          </a:p>
        </p:txBody>
      </p:sp>
      <p:sp>
        <p:nvSpPr>
          <p:cNvPr id="173" name="Universal Broadband"/>
          <p:cNvSpPr txBox="1">
            <a:spLocks noGrp="1"/>
          </p:cNvSpPr>
          <p:nvPr>
            <p:ph type="ctrTitle"/>
          </p:nvPr>
        </p:nvSpPr>
        <p:spPr>
          <a:prstGeom prst="rect">
            <a:avLst/>
          </a:prstGeom>
        </p:spPr>
        <p:txBody>
          <a:bodyPr/>
          <a:lstStyle/>
          <a:p>
            <a:r>
              <a:t>Universal Broadband</a:t>
            </a:r>
          </a:p>
        </p:txBody>
      </p:sp>
      <p:sp>
        <p:nvSpPr>
          <p:cNvPr id="174" name="Mathews County"/>
          <p:cNvSpPr txBox="1">
            <a:spLocks noGrp="1"/>
          </p:cNvSpPr>
          <p:nvPr>
            <p:ph type="subTitle" sz="quarter" idx="1"/>
          </p:nvPr>
        </p:nvSpPr>
        <p:spPr>
          <a:prstGeom prst="rect">
            <a:avLst/>
          </a:prstGeom>
        </p:spPr>
        <p:txBody>
          <a:bodyPr/>
          <a:lstStyle/>
          <a:p>
            <a:r>
              <a:t>Mathews County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SCUE"/>
          <p:cNvSpPr txBox="1"/>
          <p:nvPr/>
        </p:nvSpPr>
        <p:spPr>
          <a:xfrm>
            <a:off x="4017299" y="6592950"/>
            <a:ext cx="17932389" cy="53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RESCUE </a:t>
            </a:r>
          </a:p>
        </p:txBody>
      </p:sp>
      <p:pic>
        <p:nvPicPr>
          <p:cNvPr id="177" name="both 1.PNG" descr="both 1.PNG"/>
          <p:cNvPicPr>
            <a:picLocks noChangeAspect="1"/>
          </p:cNvPicPr>
          <p:nvPr/>
        </p:nvPicPr>
        <p:blipFill>
          <a:blip r:embed="rId2"/>
          <a:stretch>
            <a:fillRect/>
          </a:stretch>
        </p:blipFill>
        <p:spPr>
          <a:xfrm>
            <a:off x="10144388" y="373163"/>
            <a:ext cx="12969674" cy="12969674"/>
          </a:xfrm>
          <a:prstGeom prst="rect">
            <a:avLst/>
          </a:prstGeom>
          <a:ln w="114300">
            <a:solidFill>
              <a:schemeClr val="accent3">
                <a:hueOff val="-319129"/>
                <a:satOff val="9467"/>
                <a:lumOff val="-37504"/>
              </a:schemeClr>
            </a:solidFill>
            <a:miter lim="400000"/>
          </a:ln>
        </p:spPr>
      </p:pic>
      <p:sp>
        <p:nvSpPr>
          <p:cNvPr id="178" name="BOTH TOWERW"/>
          <p:cNvSpPr txBox="1"/>
          <p:nvPr/>
        </p:nvSpPr>
        <p:spPr>
          <a:xfrm>
            <a:off x="10844923" y="6592951"/>
            <a:ext cx="2694154" cy="530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BOTH TOWERW</a:t>
            </a:r>
          </a:p>
        </p:txBody>
      </p:sp>
      <p:sp>
        <p:nvSpPr>
          <p:cNvPr id="179" name="TWO TOWERS…"/>
          <p:cNvSpPr txBox="1"/>
          <p:nvPr/>
        </p:nvSpPr>
        <p:spPr>
          <a:xfrm>
            <a:off x="594101" y="2354040"/>
            <a:ext cx="8694240" cy="8566448"/>
          </a:xfrm>
          <a:prstGeom prst="rect">
            <a:avLst/>
          </a:prstGeom>
          <a:ln w="114300">
            <a:solidFill>
              <a:schemeClr val="accent3">
                <a:hueOff val="-319129"/>
                <a:satOff val="9467"/>
                <a:lumOff val="-37504"/>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r>
              <a:rPr dirty="0"/>
              <a:t>TWO TOWERS</a:t>
            </a:r>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endParaRPr dirty="0"/>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r>
              <a:rPr sz="5400" dirty="0"/>
              <a:t>TOWER AT </a:t>
            </a:r>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r>
              <a:rPr sz="5400" dirty="0"/>
              <a:t>RESCUE SQUAD BUIDLING</a:t>
            </a:r>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endParaRPr sz="5400" dirty="0"/>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endParaRPr sz="5400" dirty="0"/>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endParaRPr sz="5400" dirty="0"/>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endParaRPr sz="5400" dirty="0"/>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r>
              <a:rPr sz="5400" dirty="0"/>
              <a:t>TOWER AT </a:t>
            </a:r>
          </a:p>
          <a:p>
            <a:pPr>
              <a:spcBef>
                <a:spcPts val="0"/>
              </a:spcBef>
              <a:tabLst/>
              <a:defRPr sz="5900" b="1" cap="all" spc="354">
                <a:solidFill>
                  <a:schemeClr val="accent3">
                    <a:hueOff val="-319129"/>
                    <a:satOff val="9467"/>
                    <a:lumOff val="-37504"/>
                  </a:schemeClr>
                </a:solidFill>
                <a:latin typeface="Founders Grotesk Condensed"/>
                <a:ea typeface="Founders Grotesk Condensed"/>
                <a:cs typeface="Founders Grotesk Condensed"/>
                <a:sym typeface="Founders Grotesk Condensed"/>
              </a:defRPr>
            </a:pPr>
            <a:r>
              <a:rPr sz="5400" dirty="0"/>
              <a:t>BOHANNON FIRE STATION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
          <p:cNvSpPr txBox="1"/>
          <p:nvPr/>
        </p:nvSpPr>
        <p:spPr>
          <a:xfrm>
            <a:off x="3675715" y="658240"/>
            <a:ext cx="16310357" cy="12399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7500" b="1" spc="225">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a:p>
            <a:pPr>
              <a:defRPr sz="6600" b="1" spc="197">
                <a:solidFill>
                  <a:schemeClr val="accent3">
                    <a:hueOff val="-319129"/>
                    <a:satOff val="9467"/>
                    <a:lumOff val="-37504"/>
                  </a:schemeClr>
                </a:solidFill>
              </a:defRPr>
            </a:pPr>
            <a:endParaRPr/>
          </a:p>
        </p:txBody>
      </p:sp>
      <p:pic>
        <p:nvPicPr>
          <p:cNvPr id="182" name="TOWER COSTS.png" descr="TOWER COSTS.png"/>
          <p:cNvPicPr>
            <a:picLocks noChangeAspect="1"/>
          </p:cNvPicPr>
          <p:nvPr/>
        </p:nvPicPr>
        <p:blipFill>
          <a:blip r:embed="rId2"/>
          <a:stretch>
            <a:fillRect/>
          </a:stretch>
        </p:blipFill>
        <p:spPr>
          <a:xfrm>
            <a:off x="824754" y="851475"/>
            <a:ext cx="23052625" cy="12399519"/>
          </a:xfrm>
          <a:prstGeom prst="rect">
            <a:avLst/>
          </a:prstGeom>
          <a:ln w="139700">
            <a:solidFill>
              <a:srgbClr val="000000"/>
            </a:solidFill>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Not To Exceed…"/>
          <p:cNvSpPr txBox="1">
            <a:spLocks noGrp="1"/>
          </p:cNvSpPr>
          <p:nvPr>
            <p:ph type="body" sz="half" idx="1"/>
          </p:nvPr>
        </p:nvSpPr>
        <p:spPr>
          <a:xfrm>
            <a:off x="366098" y="652609"/>
            <a:ext cx="23236826" cy="3393492"/>
          </a:xfrm>
          <a:prstGeom prst="rect">
            <a:avLst/>
          </a:prstGeom>
          <a:ln w="139700">
            <a:solidFill>
              <a:schemeClr val="accent1"/>
            </a:solidFill>
          </a:ln>
        </p:spPr>
        <p:txBody>
          <a:bodyPr/>
          <a:lstStyle/>
          <a:p>
            <a:pPr lvl="1" algn="ctr">
              <a:defRPr sz="10400" b="1" spc="-208"/>
            </a:pPr>
            <a:r>
              <a:t>Not To Exceed </a:t>
            </a:r>
          </a:p>
          <a:p>
            <a:pPr algn="ctr">
              <a:defRPr sz="8900" b="1" spc="-178"/>
            </a:pPr>
            <a:r>
              <a:t>   </a:t>
            </a:r>
            <a:r>
              <a:rPr sz="9000" spc="-180"/>
              <a:t>Statement</a:t>
            </a:r>
          </a:p>
        </p:txBody>
      </p:sp>
      <p:sp>
        <p:nvSpPr>
          <p:cNvPr id="185" name="IN NO EVENT shall the amount payable for materials and equi[ment pertaining to the build and construction of the towers mentioned in “MATHEWS RF ANALYSIS-BTS” exceed SIX HUNDRED EIGHTY-SEVEN THOUSAND, FIVE HUNDRED FIFTY-FOUR DOLLARS AND SIXTY-SIX CENTS ("/>
          <p:cNvSpPr txBox="1"/>
          <p:nvPr/>
        </p:nvSpPr>
        <p:spPr>
          <a:xfrm>
            <a:off x="366098" y="3970716"/>
            <a:ext cx="23236826" cy="8541258"/>
          </a:xfrm>
          <a:prstGeom prst="rect">
            <a:avLst/>
          </a:prstGeom>
          <a:ln w="139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lvl="1" defTabSz="825500">
              <a:spcBef>
                <a:spcPts val="0"/>
              </a:spcBef>
              <a:tabLst/>
              <a:defRPr sz="6000" b="1" spc="-119">
                <a:latin typeface="Founders Grotesk"/>
                <a:ea typeface="Founders Grotesk"/>
                <a:cs typeface="Founders Grotesk"/>
                <a:sym typeface="Founders Grotesk"/>
              </a:defRPr>
            </a:pPr>
            <a:r>
              <a:rPr dirty="0"/>
              <a:t>IN NO EVENT shall the amount payable for materials and </a:t>
            </a:r>
            <a:r>
              <a:rPr dirty="0" err="1"/>
              <a:t>equi</a:t>
            </a:r>
            <a:r>
              <a:rPr dirty="0"/>
              <a:t>[</a:t>
            </a:r>
            <a:r>
              <a:rPr dirty="0" err="1"/>
              <a:t>ment</a:t>
            </a:r>
            <a:r>
              <a:rPr dirty="0"/>
              <a:t> pertaining to the build and construction of the towers mentioned in “MATHEWS RF ANALYSIS-BTS” exceed SIX HUNDRED EIGHTY-SEVEN THOUSAND, FIVE HUNDRED FIFTY-FOUR DOLLARS AND SIXTY-SIX CENTS ($678,554.66).  This dollar amount is not a guarantee that Mathews County will pay that full amount but id merely a limit of potential Mathews County expenditures under the agreement.  This funding would come from the American Rescue Plan.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stretch>
            <a:fillRect/>
          </a:stretch>
        </p:blipFill>
        <p:spPr>
          <a:xfrm>
            <a:off x="9970337" y="381866"/>
            <a:ext cx="14180542" cy="13040041"/>
          </a:xfrm>
          <a:prstGeom prst="rect">
            <a:avLst/>
          </a:prstGeom>
          <a:ln w="114300">
            <a:solidFill>
              <a:schemeClr val="accent6">
                <a:satOff val="-33399"/>
                <a:lumOff val="-9873"/>
              </a:schemeClr>
            </a:solidFill>
            <a:miter lim="400000"/>
          </a:ln>
        </p:spPr>
      </p:pic>
      <p:sp>
        <p:nvSpPr>
          <p:cNvPr id="188" name="EXPANSION…"/>
          <p:cNvSpPr txBox="1"/>
          <p:nvPr/>
        </p:nvSpPr>
        <p:spPr>
          <a:xfrm>
            <a:off x="31902" y="1213043"/>
            <a:ext cx="9789516" cy="9770365"/>
          </a:xfrm>
          <a:prstGeom prst="rect">
            <a:avLst/>
          </a:prstGeom>
          <a:ln w="114300">
            <a:solidFill>
              <a:schemeClr val="accent6">
                <a:satOff val="-33399"/>
                <a:lumOff val="-9873"/>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800" b="1" spc="204">
                <a:solidFill>
                  <a:schemeClr val="accent6">
                    <a:satOff val="-33399"/>
                    <a:lumOff val="-9873"/>
                  </a:schemeClr>
                </a:solidFill>
              </a:defRPr>
            </a:pPr>
            <a:r>
              <a:t>EXPANSION </a:t>
            </a:r>
          </a:p>
          <a:p>
            <a:pPr>
              <a:defRPr sz="6800" b="1" spc="204">
                <a:solidFill>
                  <a:schemeClr val="accent6">
                    <a:satOff val="-33399"/>
                    <a:lumOff val="-9873"/>
                  </a:schemeClr>
                </a:solidFill>
              </a:defRPr>
            </a:pPr>
            <a:r>
              <a:t>FROM THE TOWERS:</a:t>
            </a:r>
          </a:p>
          <a:p>
            <a:pPr>
              <a:defRPr sz="6800" b="1" spc="204">
                <a:solidFill>
                  <a:schemeClr val="accent6">
                    <a:satOff val="-33399"/>
                    <a:lumOff val="-9873"/>
                  </a:schemeClr>
                </a:solidFill>
              </a:defRPr>
            </a:pPr>
            <a:r>
              <a:t>REPEATERS</a:t>
            </a:r>
          </a:p>
          <a:p>
            <a:pPr>
              <a:defRPr sz="6800" b="1" spc="204">
                <a:solidFill>
                  <a:schemeClr val="accent6">
                    <a:satOff val="-33399"/>
                    <a:lumOff val="-9873"/>
                  </a:schemeClr>
                </a:solidFill>
              </a:defRPr>
            </a:pPr>
            <a:endParaRPr/>
          </a:p>
          <a:p>
            <a:pPr>
              <a:defRPr sz="6800" b="1" spc="204">
                <a:solidFill>
                  <a:schemeClr val="accent6">
                    <a:satOff val="-33399"/>
                    <a:lumOff val="-9873"/>
                  </a:schemeClr>
                </a:solidFill>
              </a:defRPr>
            </a:pPr>
            <a:r>
              <a:t>BRINGING ACCESS</a:t>
            </a:r>
          </a:p>
          <a:p>
            <a:pPr>
              <a:defRPr sz="6800" b="1" spc="204">
                <a:solidFill>
                  <a:schemeClr val="accent6">
                    <a:satOff val="-33399"/>
                    <a:lumOff val="-9873"/>
                  </a:schemeClr>
                </a:solidFill>
              </a:defRPr>
            </a:pPr>
            <a:r>
              <a:t>TO ALL OF </a:t>
            </a:r>
          </a:p>
          <a:p>
            <a:pPr>
              <a:defRPr sz="6800" b="1" spc="204">
                <a:solidFill>
                  <a:schemeClr val="accent6">
                    <a:satOff val="-33399"/>
                    <a:lumOff val="-9873"/>
                  </a:schemeClr>
                </a:solidFill>
              </a:defRPr>
            </a:pPr>
            <a:r>
              <a:t>MATHEWS COUNTY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Department of Housing and Community Development…"/>
          <p:cNvSpPr txBox="1">
            <a:spLocks noGrp="1"/>
          </p:cNvSpPr>
          <p:nvPr>
            <p:ph type="body" idx="1"/>
          </p:nvPr>
        </p:nvSpPr>
        <p:spPr>
          <a:xfrm>
            <a:off x="571499" y="1002539"/>
            <a:ext cx="23236827" cy="11102713"/>
          </a:xfrm>
          <a:prstGeom prst="rect">
            <a:avLst/>
          </a:prstGeom>
          <a:ln w="139700">
            <a:solidFill>
              <a:schemeClr val="accent3">
                <a:hueOff val="-319129"/>
                <a:satOff val="9467"/>
                <a:lumOff val="-37504"/>
              </a:schemeClr>
            </a:solidFill>
          </a:ln>
        </p:spPr>
        <p:txBody>
          <a:bodyPr/>
          <a:lstStyle/>
          <a:p>
            <a:pPr algn="ctr" defTabSz="685165">
              <a:lnSpc>
                <a:spcPct val="120000"/>
              </a:lnSpc>
              <a:defRPr sz="6640" b="1" spc="-132">
                <a:solidFill>
                  <a:schemeClr val="accent3">
                    <a:hueOff val="-319129"/>
                    <a:satOff val="9467"/>
                    <a:lumOff val="-37504"/>
                  </a:schemeClr>
                </a:solidFill>
              </a:defRPr>
            </a:pPr>
            <a:r>
              <a:t>Department of Housing and Community Development</a:t>
            </a:r>
          </a:p>
          <a:p>
            <a:pPr algn="ctr" defTabSz="685165">
              <a:lnSpc>
                <a:spcPct val="120000"/>
              </a:lnSpc>
              <a:defRPr sz="6640" b="1" spc="-132">
                <a:solidFill>
                  <a:schemeClr val="accent3">
                    <a:hueOff val="-319129"/>
                    <a:satOff val="9467"/>
                    <a:lumOff val="-37504"/>
                  </a:schemeClr>
                </a:solidFill>
              </a:defRPr>
            </a:pPr>
            <a:r>
              <a:t>2022 Virginia Telecommunication Initiative Grant </a:t>
            </a:r>
          </a:p>
          <a:p>
            <a:pPr algn="ctr" defTabSz="685165">
              <a:lnSpc>
                <a:spcPct val="120000"/>
              </a:lnSpc>
              <a:defRPr sz="6640" b="1" spc="-132">
                <a:solidFill>
                  <a:schemeClr val="accent3">
                    <a:hueOff val="-319129"/>
                    <a:satOff val="9467"/>
                    <a:lumOff val="-37504"/>
                  </a:schemeClr>
                </a:solidFill>
              </a:defRPr>
            </a:pPr>
            <a:endParaRPr/>
          </a:p>
          <a:p>
            <a:pPr algn="ctr" defTabSz="685165">
              <a:lnSpc>
                <a:spcPct val="120000"/>
              </a:lnSpc>
              <a:defRPr sz="6640" b="1" spc="-132">
                <a:solidFill>
                  <a:schemeClr val="accent3">
                    <a:hueOff val="-319129"/>
                    <a:satOff val="9467"/>
                    <a:lumOff val="-37504"/>
                  </a:schemeClr>
                </a:solidFill>
              </a:defRPr>
            </a:pPr>
            <a:r>
              <a:t>The Broadband Advisory Board with the help of Broadband Telecom Services will explore possibilities of funding for the expansion of service from the towers through this program again this year.  This funding does require a match from the county.  </a:t>
            </a:r>
          </a:p>
          <a:p>
            <a:pPr algn="ctr" defTabSz="685165">
              <a:lnSpc>
                <a:spcPct val="120000"/>
              </a:lnSpc>
              <a:defRPr sz="6640" b="1" spc="-132">
                <a:solidFill>
                  <a:schemeClr val="accent3">
                    <a:hueOff val="-319129"/>
                    <a:satOff val="9467"/>
                    <a:lumOff val="-37504"/>
                  </a:schemeClr>
                </a:solidFill>
              </a:defRPr>
            </a:pPr>
            <a:r>
              <a:t>We will come back to ask for your approval </a:t>
            </a:r>
          </a:p>
          <a:p>
            <a:pPr algn="ctr" defTabSz="685165">
              <a:lnSpc>
                <a:spcPct val="120000"/>
              </a:lnSpc>
              <a:defRPr sz="6640" b="1" spc="-132">
                <a:solidFill>
                  <a:schemeClr val="accent3">
                    <a:hueOff val="-319129"/>
                    <a:satOff val="9467"/>
                    <a:lumOff val="-37504"/>
                  </a:schemeClr>
                </a:solidFill>
              </a:defRPr>
            </a:pPr>
            <a:r>
              <a:t>when we have all the details.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BACK HAUL PW PT .png" descr="BACK HAUL PW PT .png"/>
          <p:cNvPicPr>
            <a:picLocks noChangeAspect="1"/>
          </p:cNvPicPr>
          <p:nvPr/>
        </p:nvPicPr>
        <p:blipFill>
          <a:blip r:embed="rId2">
            <a:alphaModFix amt="87394"/>
          </a:blip>
          <a:stretch>
            <a:fillRect/>
          </a:stretch>
        </p:blipFill>
        <p:spPr>
          <a:xfrm>
            <a:off x="12407750" y="-87222"/>
            <a:ext cx="11488506" cy="13890444"/>
          </a:xfrm>
          <a:prstGeom prst="rect">
            <a:avLst/>
          </a:prstGeom>
          <a:ln w="114300">
            <a:solidFill>
              <a:schemeClr val="accent3">
                <a:hueOff val="-319129"/>
                <a:satOff val="9467"/>
                <a:lumOff val="-37504"/>
              </a:schemeClr>
            </a:solidFill>
            <a:miter lim="400000"/>
          </a:ln>
        </p:spPr>
      </p:pic>
      <p:sp>
        <p:nvSpPr>
          <p:cNvPr id="193" name="Star"/>
          <p:cNvSpPr/>
          <p:nvPr/>
        </p:nvSpPr>
        <p:spPr>
          <a:xfrm>
            <a:off x="21560465" y="9056138"/>
            <a:ext cx="921112" cy="753468"/>
          </a:xfrm>
          <a:prstGeom prst="star5">
            <a:avLst>
              <a:gd name="adj" fmla="val 19100"/>
              <a:gd name="hf" fmla="val 105146"/>
              <a:gd name="vf" fmla="val 110557"/>
            </a:avLst>
          </a:prstGeom>
          <a:solidFill>
            <a:schemeClr val="accent6">
              <a:satOff val="-33399"/>
              <a:lumOff val="-9873"/>
            </a:schemeClr>
          </a:solidFill>
          <a:ln w="12700">
            <a:miter lim="400000"/>
          </a:ln>
        </p:spPr>
        <p:txBody>
          <a:bodyPr lIns="50800" tIns="50800" rIns="50800" bIns="50800" anchor="ctr"/>
          <a:lstStyle/>
          <a:p>
            <a:pPr>
              <a:spcBef>
                <a:spcPts val="0"/>
              </a:spcBef>
              <a:tabLst/>
              <a:defRPr b="1" cap="all" spc="156">
                <a:solidFill>
                  <a:srgbClr val="FF5D3F"/>
                </a:solidFill>
                <a:latin typeface="Founders Grotesk Condensed"/>
                <a:ea typeface="Founders Grotesk Condensed"/>
                <a:cs typeface="Founders Grotesk Condensed"/>
                <a:sym typeface="Founders Grotesk Condensed"/>
              </a:defRPr>
            </a:pPr>
            <a:endParaRPr/>
          </a:p>
        </p:txBody>
      </p:sp>
      <p:sp>
        <p:nvSpPr>
          <p:cNvPr id="194" name="THE MUCH NEEDED,…"/>
          <p:cNvSpPr txBox="1"/>
          <p:nvPr/>
        </p:nvSpPr>
        <p:spPr>
          <a:xfrm>
            <a:off x="854017" y="1246021"/>
            <a:ext cx="10187179" cy="10036811"/>
          </a:xfrm>
          <a:prstGeom prst="rect">
            <a:avLst/>
          </a:prstGeom>
          <a:ln w="114300">
            <a:solidFill>
              <a:schemeClr val="accent3">
                <a:hueOff val="-319129"/>
                <a:satOff val="9467"/>
                <a:lumOff val="-37504"/>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000" b="1" spc="209">
                <a:solidFill>
                  <a:schemeClr val="accent3">
                    <a:hueOff val="-319129"/>
                    <a:satOff val="9467"/>
                    <a:lumOff val="-37504"/>
                  </a:schemeClr>
                </a:solidFill>
              </a:defRPr>
            </a:pPr>
            <a:endParaRPr/>
          </a:p>
          <a:p>
            <a:pPr>
              <a:defRPr sz="7000" b="1" spc="209">
                <a:solidFill>
                  <a:schemeClr val="accent3">
                    <a:hueOff val="-319129"/>
                    <a:satOff val="9467"/>
                    <a:lumOff val="-37504"/>
                  </a:schemeClr>
                </a:solidFill>
              </a:defRPr>
            </a:pPr>
            <a:r>
              <a:t>THE MUCH NEEDED, </a:t>
            </a:r>
          </a:p>
          <a:p>
            <a:pPr>
              <a:defRPr sz="7000" b="1" spc="209">
                <a:solidFill>
                  <a:schemeClr val="accent3">
                    <a:hueOff val="-319129"/>
                    <a:satOff val="9467"/>
                    <a:lumOff val="-37504"/>
                  </a:schemeClr>
                </a:solidFill>
              </a:defRPr>
            </a:pPr>
            <a:r>
              <a:t>LONG AWAITED </a:t>
            </a:r>
          </a:p>
          <a:p>
            <a:pPr>
              <a:defRPr sz="7000" b="1" spc="209">
                <a:solidFill>
                  <a:schemeClr val="accent3">
                    <a:hueOff val="-319129"/>
                    <a:satOff val="9467"/>
                    <a:lumOff val="-37504"/>
                  </a:schemeClr>
                </a:solidFill>
              </a:defRPr>
            </a:pPr>
            <a:r>
              <a:t>BACK HAUL </a:t>
            </a:r>
          </a:p>
          <a:p>
            <a:pPr>
              <a:defRPr sz="7000" b="1" spc="209">
                <a:solidFill>
                  <a:schemeClr val="accent3">
                    <a:hueOff val="-319129"/>
                    <a:satOff val="9467"/>
                    <a:lumOff val="-37504"/>
                  </a:schemeClr>
                </a:solidFill>
              </a:defRPr>
            </a:pPr>
            <a:r>
              <a:t>INTO </a:t>
            </a:r>
          </a:p>
          <a:p>
            <a:pPr>
              <a:defRPr sz="7000" b="1" spc="209">
                <a:solidFill>
                  <a:schemeClr val="accent3">
                    <a:hueOff val="-319129"/>
                    <a:satOff val="9467"/>
                    <a:lumOff val="-37504"/>
                  </a:schemeClr>
                </a:solidFill>
              </a:defRPr>
            </a:pPr>
            <a:r>
              <a:t>MATHEWS COUNTY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overnor Ralph Northam…"/>
          <p:cNvSpPr txBox="1">
            <a:spLocks noGrp="1"/>
          </p:cNvSpPr>
          <p:nvPr>
            <p:ph type="body" idx="1"/>
          </p:nvPr>
        </p:nvSpPr>
        <p:spPr>
          <a:xfrm>
            <a:off x="903901" y="790117"/>
            <a:ext cx="23236826" cy="11295287"/>
          </a:xfrm>
          <a:prstGeom prst="rect">
            <a:avLst/>
          </a:prstGeom>
          <a:ln w="139700">
            <a:solidFill>
              <a:srgbClr val="000000"/>
            </a:solidFill>
          </a:ln>
        </p:spPr>
        <p:txBody>
          <a:bodyPr>
            <a:noAutofit/>
          </a:bodyPr>
          <a:lstStyle/>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Governor Ralph Northam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Virginia to invest $700 million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in American Rescue Plan funding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to expedite the deployment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of last-mile broadband infrastructure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to unserved areas and close the digital divide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in the next three years.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The Governor’s goal is now</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to achieve universal broadband by 2024, </a:t>
            </a:r>
          </a:p>
          <a:p>
            <a:pPr lvl="6" indent="2304287" algn="ctr" defTabSz="384047">
              <a:lnSpc>
                <a:spcPct val="100000"/>
              </a:lnSpc>
              <a:tabLst/>
              <a:defRPr sz="7560" b="1">
                <a:solidFill>
                  <a:srgbClr val="222222"/>
                </a:solidFill>
                <a:latin typeface="Times New Roman"/>
                <a:ea typeface="Times New Roman"/>
                <a:cs typeface="Times New Roman"/>
                <a:sym typeface="Times New Roman"/>
              </a:defRPr>
            </a:pPr>
            <a:r>
              <a:rPr sz="7200" dirty="0"/>
              <a:t>the majority within the next 18 months.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100%"/>
          <p:cNvSpPr txBox="1">
            <a:spLocks noGrp="1"/>
          </p:cNvSpPr>
          <p:nvPr>
            <p:ph type="body" idx="1"/>
          </p:nvPr>
        </p:nvSpPr>
        <p:spPr>
          <a:prstGeom prst="rect">
            <a:avLst/>
          </a:prstGeom>
        </p:spPr>
        <p:txBody>
          <a:bodyPr/>
          <a:lstStyle>
            <a:lvl1pPr algn="ctr">
              <a:defRPr b="1">
                <a:solidFill>
                  <a:schemeClr val="accent3">
                    <a:hueOff val="-319129"/>
                    <a:satOff val="9467"/>
                    <a:lumOff val="-37504"/>
                  </a:schemeClr>
                </a:solidFill>
                <a:latin typeface="Founders Grotesk"/>
                <a:ea typeface="Founders Grotesk"/>
                <a:cs typeface="Founders Grotesk"/>
                <a:sym typeface="Founders Grotesk"/>
              </a:defRPr>
            </a:lvl1pPr>
          </a:lstStyle>
          <a:p>
            <a:r>
              <a:t>100%</a:t>
            </a:r>
          </a:p>
        </p:txBody>
      </p:sp>
      <p:sp>
        <p:nvSpPr>
          <p:cNvPr id="199" name="Universal Coverage!"/>
          <p:cNvSpPr txBox="1">
            <a:spLocks noGrp="1"/>
          </p:cNvSpPr>
          <p:nvPr>
            <p:ph type="body" idx="21"/>
          </p:nvPr>
        </p:nvSpPr>
        <p:spPr>
          <a:xfrm>
            <a:off x="571500" y="9954771"/>
            <a:ext cx="23241001" cy="2060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825500">
              <a:defRPr sz="8600" spc="-85">
                <a:solidFill>
                  <a:schemeClr val="accent3">
                    <a:hueOff val="-319129"/>
                    <a:satOff val="9467"/>
                    <a:lumOff val="-37504"/>
                  </a:schemeClr>
                </a:solidFill>
              </a:defRPr>
            </a:lvl1pPr>
          </a:lstStyle>
          <a:p>
            <a:r>
              <a:t>Universal Coverage!</a:t>
            </a:r>
          </a:p>
        </p:txBody>
      </p:sp>
    </p:spTree>
  </p:cSld>
  <p:clrMapOvr>
    <a:masterClrMapping/>
  </p:clrMapOvr>
  <p:transition spd="med"/>
</p:sld>
</file>

<file path=ppt/theme/theme1.xml><?xml version="1.0" encoding="utf-8"?>
<a:theme xmlns:a="http://schemas.openxmlformats.org/drawingml/2006/main"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kumimoji="0" sz="2600" b="0" i="0" u="none" strike="noStrike" cap="none" spc="78" normalizeH="0" baseline="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275</Words>
  <Application>Microsoft Office PowerPoint</Application>
  <PresentationFormat>Custom</PresentationFormat>
  <Paragraphs>55</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Founders Grotesk</vt:lpstr>
      <vt:lpstr>Founders Grotesk Condensed</vt:lpstr>
      <vt:lpstr>Founders Grotesk Light</vt:lpstr>
      <vt:lpstr>Founders Grotesk Semibold</vt:lpstr>
      <vt:lpstr>Founders Grotesk Text</vt:lpstr>
      <vt:lpstr>Helvetica Neue</vt:lpstr>
      <vt:lpstr>Times New Roman</vt:lpstr>
      <vt:lpstr>28_Academy</vt:lpstr>
      <vt:lpstr>Universal Broadband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Broadband</dc:title>
  <dc:creator>Tyler</dc:creator>
  <cp:lastModifiedBy>Tyler  B</cp:lastModifiedBy>
  <cp:revision>1</cp:revision>
  <dcterms:modified xsi:type="dcterms:W3CDTF">2021-07-28T15:09:34Z</dcterms:modified>
</cp:coreProperties>
</file>